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ru-RU" dirty="0" smtClean="0"/>
              <a:t>Михайло </a:t>
            </a:r>
            <a:r>
              <a:rPr lang="uk-UA" dirty="0" err="1" smtClean="0"/>
              <a:t>Чабанивський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4392487" cy="453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шкільному</a:t>
            </a:r>
            <a:r>
              <a:rPr lang="ru-RU" dirty="0"/>
              <a:t> </a:t>
            </a:r>
            <a:r>
              <a:rPr lang="ru-RU" dirty="0" err="1"/>
              <a:t>навчанню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дозвіллю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     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сторінок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/>
              <a:t>Чабанівського</a:t>
            </a:r>
            <a:r>
              <a:rPr lang="ru-RU" dirty="0"/>
              <a:t> </a:t>
            </a:r>
            <a:r>
              <a:rPr lang="ru-RU" dirty="0" err="1"/>
              <a:t>пройняті</a:t>
            </a:r>
            <a:r>
              <a:rPr lang="ru-RU" dirty="0"/>
              <a:t> </a:t>
            </a:r>
            <a:r>
              <a:rPr lang="ru-RU" dirty="0" err="1"/>
              <a:t>любов'ю</a:t>
            </a:r>
            <a:r>
              <a:rPr lang="ru-RU" dirty="0"/>
              <a:t> до </a:t>
            </a:r>
            <a:r>
              <a:rPr lang="ru-RU" dirty="0" err="1"/>
              <a:t>рідної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до </a:t>
            </a:r>
            <a:r>
              <a:rPr lang="ru-RU" dirty="0" err="1"/>
              <a:t>її</a:t>
            </a:r>
            <a:r>
              <a:rPr lang="ru-RU" dirty="0"/>
              <a:t> богатств і </a:t>
            </a:r>
            <a:r>
              <a:rPr lang="ru-RU" dirty="0" err="1"/>
              <a:t>краси</a:t>
            </a:r>
            <a:r>
              <a:rPr lang="ru-RU" dirty="0"/>
              <a:t>. Ряд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книжок</a:t>
            </a:r>
            <a:r>
              <a:rPr lang="ru-RU" dirty="0"/>
              <a:t> (роман "</a:t>
            </a:r>
            <a:r>
              <a:rPr lang="ru-RU" dirty="0" err="1"/>
              <a:t>Тече</a:t>
            </a:r>
            <a:r>
              <a:rPr lang="ru-RU" dirty="0"/>
              <a:t> вода в </a:t>
            </a:r>
            <a:r>
              <a:rPr lang="ru-RU" dirty="0" err="1"/>
              <a:t>синє</a:t>
            </a:r>
            <a:r>
              <a:rPr lang="ru-RU" dirty="0"/>
              <a:t> море", </a:t>
            </a:r>
            <a:r>
              <a:rPr lang="ru-RU" dirty="0" err="1"/>
              <a:t>повісті</a:t>
            </a:r>
            <a:r>
              <a:rPr lang="ru-RU" dirty="0"/>
              <a:t> "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явір</a:t>
            </a:r>
            <a:r>
              <a:rPr lang="ru-RU" dirty="0"/>
              <a:t> над водою", "Лебедина сага", </a:t>
            </a:r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/>
              <a:t>оповідань</a:t>
            </a:r>
            <a:r>
              <a:rPr lang="ru-RU" dirty="0"/>
              <a:t>)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</a:t>
            </a:r>
            <a:r>
              <a:rPr lang="ru-RU" dirty="0" err="1"/>
              <a:t>змалюванню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віддають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служінню</a:t>
            </a:r>
            <a:r>
              <a:rPr lang="ru-RU" dirty="0"/>
              <a:t> </a:t>
            </a:r>
            <a:r>
              <a:rPr lang="ru-RU" dirty="0" err="1"/>
              <a:t>рідній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збереженню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лісів</a:t>
            </a:r>
            <a:r>
              <a:rPr lang="ru-RU" dirty="0"/>
              <a:t>, </a:t>
            </a:r>
            <a:r>
              <a:rPr lang="ru-RU" dirty="0" err="1"/>
              <a:t>річок</a:t>
            </a:r>
            <a:r>
              <a:rPr lang="ru-RU" dirty="0"/>
              <a:t>, </a:t>
            </a:r>
            <a:r>
              <a:rPr lang="ru-RU" dirty="0" err="1"/>
              <a:t>птаства</a:t>
            </a:r>
            <a:r>
              <a:rPr lang="ru-RU" dirty="0"/>
              <a:t>, </a:t>
            </a:r>
            <a:r>
              <a:rPr lang="ru-RU" dirty="0" err="1"/>
              <a:t>звірини</a:t>
            </a:r>
            <a:r>
              <a:rPr lang="ru-RU" dirty="0"/>
              <a:t>, </a:t>
            </a:r>
            <a:r>
              <a:rPr lang="ru-RU" dirty="0" err="1"/>
              <a:t>рішуче</a:t>
            </a:r>
            <a:r>
              <a:rPr lang="ru-RU" dirty="0"/>
              <a:t> </a:t>
            </a:r>
            <a:r>
              <a:rPr lang="ru-RU" dirty="0" err="1"/>
              <a:t>борються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браконьєрів</a:t>
            </a:r>
            <a:r>
              <a:rPr lang="ru-RU" dirty="0"/>
              <a:t>, </a:t>
            </a:r>
            <a:r>
              <a:rPr lang="ru-RU" dirty="0" err="1"/>
              <a:t>обивателів</a:t>
            </a:r>
            <a:r>
              <a:rPr lang="ru-RU" dirty="0"/>
              <a:t>, </a:t>
            </a:r>
            <a:r>
              <a:rPr lang="ru-RU" dirty="0" err="1"/>
              <a:t>бездушних</a:t>
            </a:r>
            <a:r>
              <a:rPr lang="ru-RU" dirty="0"/>
              <a:t> </a:t>
            </a:r>
            <a:r>
              <a:rPr lang="ru-RU" dirty="0" err="1"/>
              <a:t>нищителів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      </a:t>
            </a:r>
            <a:r>
              <a:rPr lang="ru-RU" dirty="0" err="1"/>
              <a:t>Берегти</a:t>
            </a:r>
            <a:r>
              <a:rPr lang="ru-RU" dirty="0"/>
              <a:t>, </a:t>
            </a:r>
            <a:r>
              <a:rPr lang="ru-RU" dirty="0" err="1"/>
              <a:t>плекати</a:t>
            </a:r>
            <a:r>
              <a:rPr lang="ru-RU" dirty="0"/>
              <a:t>, </a:t>
            </a:r>
            <a:r>
              <a:rPr lang="ru-RU" dirty="0" err="1"/>
              <a:t>примножувати</a:t>
            </a:r>
            <a:r>
              <a:rPr lang="ru-RU" dirty="0"/>
              <a:t>...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для кожного </a:t>
            </a:r>
            <a:r>
              <a:rPr lang="ru-RU" dirty="0" err="1"/>
              <a:t>із</a:t>
            </a:r>
            <a:r>
              <a:rPr lang="ru-RU" dirty="0"/>
              <a:t> нас і для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7656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ru-RU" dirty="0"/>
              <a:t>Михайло </a:t>
            </a:r>
            <a:r>
              <a:rPr lang="ru-RU" dirty="0" err="1"/>
              <a:t>Іванович</a:t>
            </a:r>
            <a:r>
              <a:rPr lang="ru-RU" dirty="0"/>
              <a:t> </a:t>
            </a:r>
            <a:r>
              <a:rPr lang="ru-RU" dirty="0" err="1"/>
              <a:t>Чабанівський</a:t>
            </a:r>
            <a:r>
              <a:rPr lang="ru-RU" dirty="0"/>
              <a:t> (</a:t>
            </a:r>
            <a:r>
              <a:rPr lang="ru-RU" dirty="0" err="1"/>
              <a:t>Циба</a:t>
            </a:r>
            <a:r>
              <a:rPr lang="ru-RU" dirty="0"/>
              <a:t>) </a:t>
            </a:r>
            <a:r>
              <a:rPr lang="ru-RU" dirty="0" err="1"/>
              <a:t>народився</a:t>
            </a:r>
            <a:r>
              <a:rPr lang="ru-RU" dirty="0"/>
              <a:t> 18 </a:t>
            </a:r>
            <a:r>
              <a:rPr lang="ru-RU" dirty="0" err="1"/>
              <a:t>вересня</a:t>
            </a:r>
            <a:r>
              <a:rPr lang="ru-RU" dirty="0"/>
              <a:t> 1910р. в с. </a:t>
            </a:r>
            <a:r>
              <a:rPr lang="ru-RU" dirty="0" err="1"/>
              <a:t>Лигівці</a:t>
            </a:r>
            <a:r>
              <a:rPr lang="ru-RU" dirty="0"/>
              <a:t>, </a:t>
            </a:r>
            <a:r>
              <a:rPr lang="ru-RU" dirty="0" err="1"/>
              <a:t>Сахновщанського</a:t>
            </a:r>
            <a:r>
              <a:rPr lang="ru-RU" dirty="0"/>
              <a:t> району на </a:t>
            </a:r>
            <a:r>
              <a:rPr lang="ru-RU" dirty="0" err="1"/>
              <a:t>Полтавщині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педагогічний</a:t>
            </a:r>
            <a:r>
              <a:rPr lang="ru-RU" dirty="0"/>
              <a:t> </a:t>
            </a:r>
            <a:r>
              <a:rPr lang="ru-RU" dirty="0" err="1"/>
              <a:t>технікум</a:t>
            </a:r>
            <a:r>
              <a:rPr lang="ru-RU" dirty="0"/>
              <a:t>, </a:t>
            </a:r>
            <a:r>
              <a:rPr lang="ru-RU" dirty="0" err="1"/>
              <a:t>вчився</a:t>
            </a:r>
            <a:r>
              <a:rPr lang="ru-RU" dirty="0"/>
              <a:t> на заочному </a:t>
            </a:r>
            <a:r>
              <a:rPr lang="ru-RU" dirty="0" err="1"/>
              <a:t>відділі</a:t>
            </a:r>
            <a:r>
              <a:rPr lang="ru-RU" dirty="0"/>
              <a:t> </a:t>
            </a:r>
            <a:r>
              <a:rPr lang="ru-RU" dirty="0" err="1"/>
              <a:t>Ленінградською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 З 1930р. </a:t>
            </a:r>
            <a:r>
              <a:rPr lang="ru-RU" dirty="0" err="1"/>
              <a:t>працює</a:t>
            </a:r>
            <a:r>
              <a:rPr lang="ru-RU" dirty="0"/>
              <a:t> в </a:t>
            </a:r>
            <a:r>
              <a:rPr lang="ru-RU" dirty="0" err="1"/>
              <a:t>радянській</a:t>
            </a:r>
            <a:r>
              <a:rPr lang="ru-RU" dirty="0"/>
              <a:t> </a:t>
            </a:r>
            <a:r>
              <a:rPr lang="ru-RU" dirty="0" err="1"/>
              <a:t>пресі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1931р. в </a:t>
            </a:r>
            <a:r>
              <a:rPr lang="ru-RU" dirty="0" err="1"/>
              <a:t>журналі</a:t>
            </a:r>
            <a:r>
              <a:rPr lang="ru-RU" dirty="0"/>
              <a:t> «</a:t>
            </a:r>
            <a:r>
              <a:rPr lang="ru-RU" dirty="0" err="1"/>
              <a:t>Робселькор</a:t>
            </a:r>
            <a:r>
              <a:rPr lang="ru-RU" dirty="0"/>
              <a:t>» </a:t>
            </a:r>
            <a:r>
              <a:rPr lang="ru-RU" dirty="0" err="1"/>
              <a:t>надрукував</a:t>
            </a:r>
            <a:r>
              <a:rPr lang="ru-RU" dirty="0"/>
              <a:t> перший </a:t>
            </a:r>
            <a:r>
              <a:rPr lang="ru-RU" dirty="0" err="1"/>
              <a:t>вірш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48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61050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/>
          </a:bodyPr>
          <a:lstStyle/>
          <a:p>
            <a:r>
              <a:rPr lang="ru-RU" dirty="0"/>
              <a:t>В 1949р. </a:t>
            </a:r>
            <a:r>
              <a:rPr lang="ru-RU" dirty="0" err="1"/>
              <a:t>видав</a:t>
            </a:r>
            <a:r>
              <a:rPr lang="ru-RU" dirty="0"/>
              <a:t> першу </a:t>
            </a:r>
            <a:r>
              <a:rPr lang="ru-RU" dirty="0" err="1"/>
              <a:t>збірку</a:t>
            </a:r>
            <a:r>
              <a:rPr lang="ru-RU" dirty="0"/>
              <a:t> </a:t>
            </a:r>
            <a:r>
              <a:rPr lang="ru-RU" dirty="0" err="1"/>
              <a:t>оповідань</a:t>
            </a:r>
            <a:r>
              <a:rPr lang="ru-RU" dirty="0"/>
              <a:t> «</a:t>
            </a:r>
            <a:r>
              <a:rPr lang="ru-RU" dirty="0" err="1"/>
              <a:t>Свіжа</a:t>
            </a:r>
            <a:r>
              <a:rPr lang="ru-RU" dirty="0"/>
              <a:t> </a:t>
            </a:r>
            <a:r>
              <a:rPr lang="ru-RU" dirty="0" err="1"/>
              <a:t>скиба</a:t>
            </a:r>
            <a:r>
              <a:rPr lang="ru-RU" dirty="0"/>
              <a:t>».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: «</a:t>
            </a:r>
            <a:r>
              <a:rPr lang="ru-RU" dirty="0" err="1"/>
              <a:t>Казковий</a:t>
            </a:r>
            <a:r>
              <a:rPr lang="ru-RU" dirty="0"/>
              <a:t> край» (1951), «</a:t>
            </a:r>
            <a:r>
              <a:rPr lang="ru-RU" dirty="0" err="1"/>
              <a:t>Перші</a:t>
            </a:r>
            <a:r>
              <a:rPr lang="ru-RU" dirty="0"/>
              <a:t> сходи» (1952), «Алмаз» (1953), «</a:t>
            </a:r>
            <a:r>
              <a:rPr lang="ru-RU" dirty="0" err="1"/>
              <a:t>Срібні</a:t>
            </a:r>
            <a:r>
              <a:rPr lang="ru-RU" dirty="0"/>
              <a:t> </a:t>
            </a:r>
            <a:r>
              <a:rPr lang="ru-RU" dirty="0" err="1"/>
              <a:t>ключі</a:t>
            </a:r>
            <a:r>
              <a:rPr lang="ru-RU" dirty="0"/>
              <a:t>» (1953), «</a:t>
            </a:r>
            <a:r>
              <a:rPr lang="ru-RU" dirty="0" err="1"/>
              <a:t>Степовий</a:t>
            </a:r>
            <a:r>
              <a:rPr lang="ru-RU" dirty="0"/>
              <a:t> </a:t>
            </a:r>
            <a:r>
              <a:rPr lang="ru-RU" dirty="0" err="1"/>
              <a:t>цвіт</a:t>
            </a:r>
            <a:r>
              <a:rPr lang="ru-RU" dirty="0"/>
              <a:t>» (1956), </a:t>
            </a:r>
            <a:r>
              <a:rPr lang="ru-RU" dirty="0" err="1"/>
              <a:t>повісті</a:t>
            </a:r>
            <a:r>
              <a:rPr lang="ru-RU" dirty="0"/>
              <a:t> «</a:t>
            </a:r>
            <a:r>
              <a:rPr lang="ru-RU" dirty="0" err="1"/>
              <a:t>Кам'яне</a:t>
            </a:r>
            <a:r>
              <a:rPr lang="ru-RU" dirty="0"/>
              <a:t> небо» (1958), «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явір</a:t>
            </a:r>
            <a:r>
              <a:rPr lang="ru-RU" dirty="0"/>
              <a:t> над водою» (1958), роман «</a:t>
            </a:r>
            <a:r>
              <a:rPr lang="ru-RU" dirty="0" err="1"/>
              <a:t>Балканська</a:t>
            </a:r>
            <a:r>
              <a:rPr lang="ru-RU" dirty="0"/>
              <a:t> весна» (1954 — 60).</a:t>
            </a:r>
          </a:p>
          <a:p>
            <a:endParaRPr lang="ru-RU" dirty="0"/>
          </a:p>
          <a:p>
            <a:r>
              <a:rPr lang="ru-RU" dirty="0"/>
              <a:t>       Михайло </a:t>
            </a:r>
            <a:r>
              <a:rPr lang="ru-RU" dirty="0" err="1"/>
              <a:t>Чабанівський</a:t>
            </a:r>
            <a:r>
              <a:rPr lang="ru-RU" dirty="0"/>
              <a:t> належав до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літераторів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творчістю</a:t>
            </a:r>
            <a:r>
              <a:rPr lang="ru-RU" dirty="0"/>
              <a:t> і </a:t>
            </a:r>
            <a:r>
              <a:rPr lang="ru-RU" dirty="0" err="1"/>
              <a:t>діяльністю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010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endParaRPr lang="ru-RU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5940152" cy="444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4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Влітку</a:t>
            </a:r>
            <a:r>
              <a:rPr lang="ru-RU" dirty="0"/>
              <a:t> з </a:t>
            </a:r>
            <a:r>
              <a:rPr lang="ru-RU" dirty="0" err="1"/>
              <a:t>вудкою</a:t>
            </a:r>
            <a:r>
              <a:rPr lang="ru-RU" dirty="0"/>
              <a:t>, </a:t>
            </a:r>
            <a:r>
              <a:rPr lang="ru-RU" dirty="0" err="1"/>
              <a:t>узимку</a:t>
            </a:r>
            <a:r>
              <a:rPr lang="ru-RU" dirty="0"/>
              <a:t> з </a:t>
            </a:r>
            <a:r>
              <a:rPr lang="ru-RU" dirty="0" err="1"/>
              <a:t>рушницею</a:t>
            </a:r>
            <a:r>
              <a:rPr lang="ru-RU" dirty="0"/>
              <a:t> за </a:t>
            </a:r>
            <a:r>
              <a:rPr lang="ru-RU" dirty="0" err="1"/>
              <a:t>плечима</a:t>
            </a:r>
            <a:r>
              <a:rPr lang="ru-RU" dirty="0"/>
              <a:t> Михайло </a:t>
            </a:r>
            <a:r>
              <a:rPr lang="ru-RU" dirty="0" err="1"/>
              <a:t>Іванович</a:t>
            </a:r>
            <a:r>
              <a:rPr lang="ru-RU" dirty="0"/>
              <a:t> проводив </a:t>
            </a:r>
            <a:r>
              <a:rPr lang="ru-RU" dirty="0" err="1"/>
              <a:t>довгі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тихих </a:t>
            </a:r>
            <a:r>
              <a:rPr lang="ru-RU" dirty="0" err="1"/>
              <a:t>річок</a:t>
            </a:r>
            <a:r>
              <a:rPr lang="ru-RU" dirty="0"/>
              <a:t>, </a:t>
            </a:r>
            <a:r>
              <a:rPr lang="ru-RU" dirty="0" err="1"/>
              <a:t>спокійних</a:t>
            </a:r>
            <a:r>
              <a:rPr lang="ru-RU" dirty="0"/>
              <a:t> озер, </a:t>
            </a:r>
            <a:r>
              <a:rPr lang="ru-RU" dirty="0" err="1"/>
              <a:t>замріяних</a:t>
            </a:r>
            <a:r>
              <a:rPr lang="ru-RU" dirty="0"/>
              <a:t> </a:t>
            </a:r>
            <a:r>
              <a:rPr lang="ru-RU" dirty="0" err="1"/>
              <a:t>лісів</a:t>
            </a:r>
            <a:r>
              <a:rPr lang="ru-RU" dirty="0"/>
              <a:t>. До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придивлявся</a:t>
            </a:r>
            <a:r>
              <a:rPr lang="ru-RU" dirty="0"/>
              <a:t>, за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турботливо</a:t>
            </a:r>
            <a:r>
              <a:rPr lang="ru-RU" dirty="0"/>
              <a:t> </a:t>
            </a:r>
            <a:r>
              <a:rPr lang="ru-RU" dirty="0" err="1" smtClean="0"/>
              <a:t>стежив</a:t>
            </a:r>
            <a:r>
              <a:rPr lang="ru-RU" dirty="0" smtClean="0"/>
              <a:t>. </a:t>
            </a:r>
            <a:r>
              <a:rPr lang="ru-RU" dirty="0"/>
              <a:t>Так </a:t>
            </a:r>
            <a:r>
              <a:rPr lang="ru-RU" dirty="0" err="1"/>
              <a:t>народжувались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книги - </a:t>
            </a:r>
            <a:r>
              <a:rPr lang="ru-RU" dirty="0" err="1"/>
              <a:t>правдиві</a:t>
            </a:r>
            <a:r>
              <a:rPr lang="ru-RU" dirty="0"/>
              <a:t>, </a:t>
            </a:r>
            <a:r>
              <a:rPr lang="ru-RU" dirty="0" err="1"/>
              <a:t>сповнені</a:t>
            </a:r>
            <a:r>
              <a:rPr lang="ru-RU" dirty="0"/>
              <a:t> </a:t>
            </a:r>
            <a:r>
              <a:rPr lang="ru-RU" dirty="0" err="1"/>
              <a:t>теплої</a:t>
            </a:r>
            <a:r>
              <a:rPr lang="ru-RU" dirty="0"/>
              <a:t> </a:t>
            </a:r>
            <a:r>
              <a:rPr lang="ru-RU" dirty="0" err="1"/>
              <a:t>любові</a:t>
            </a:r>
            <a:r>
              <a:rPr lang="ru-RU" dirty="0"/>
              <a:t> до </a:t>
            </a:r>
            <a:r>
              <a:rPr lang="ru-RU" dirty="0" err="1"/>
              <a:t>рідної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      Михайло </a:t>
            </a:r>
            <a:r>
              <a:rPr lang="ru-RU" dirty="0" err="1"/>
              <a:t>Чабанівський</a:t>
            </a:r>
            <a:r>
              <a:rPr lang="ru-RU" dirty="0"/>
              <a:t> прожив </a:t>
            </a:r>
            <a:r>
              <a:rPr lang="ru-RU" dirty="0" err="1"/>
              <a:t>нелегке</a:t>
            </a:r>
            <a:r>
              <a:rPr lang="ru-RU" dirty="0"/>
              <a:t>, </a:t>
            </a:r>
            <a:r>
              <a:rPr lang="ru-RU" dirty="0" err="1"/>
              <a:t>наповнене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і </a:t>
            </a:r>
            <a:r>
              <a:rPr lang="ru-RU" dirty="0" err="1"/>
              <a:t>прекрасним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Дитинство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неласкаве</a:t>
            </a:r>
            <a:r>
              <a:rPr lang="ru-RU" dirty="0"/>
              <a:t> й </a:t>
            </a:r>
            <a:r>
              <a:rPr lang="ru-RU" dirty="0" err="1"/>
              <a:t>голодне</a:t>
            </a:r>
            <a:r>
              <a:rPr lang="ru-RU" dirty="0"/>
              <a:t>. Жив </a:t>
            </a:r>
            <a:r>
              <a:rPr lang="ru-RU" dirty="0" err="1"/>
              <a:t>Михайлик</a:t>
            </a:r>
            <a:r>
              <a:rPr lang="ru-RU" dirty="0"/>
              <a:t> у </a:t>
            </a:r>
            <a:r>
              <a:rPr lang="ru-RU" dirty="0" err="1"/>
              <a:t>нестатках</a:t>
            </a:r>
            <a:r>
              <a:rPr lang="ru-RU" dirty="0"/>
              <a:t> і </a:t>
            </a:r>
            <a:r>
              <a:rPr lang="ru-RU" dirty="0" err="1" smtClean="0"/>
              <a:t>злиднях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200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 </a:t>
            </a:r>
            <a:r>
              <a:rPr lang="ru-RU" dirty="0"/>
              <a:t>роки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хлопець</a:t>
            </a:r>
            <a:r>
              <a:rPr lang="ru-RU" dirty="0"/>
              <a:t> </a:t>
            </a:r>
            <a:r>
              <a:rPr lang="ru-RU" dirty="0" err="1"/>
              <a:t>закінчив</a:t>
            </a:r>
            <a:r>
              <a:rPr lang="ru-RU" dirty="0"/>
              <a:t> школу,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/>
              <a:t>технікум</a:t>
            </a:r>
            <a:r>
              <a:rPr lang="ru-RU" dirty="0"/>
              <a:t>, </a:t>
            </a:r>
            <a:r>
              <a:rPr lang="ru-RU" dirty="0" err="1"/>
              <a:t>вчився</a:t>
            </a:r>
            <a:r>
              <a:rPr lang="ru-RU" dirty="0"/>
              <a:t> заочно в </a:t>
            </a:r>
            <a:r>
              <a:rPr lang="ru-RU" dirty="0" err="1"/>
              <a:t>Ленінградському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      З 1931 року </a:t>
            </a:r>
            <a:r>
              <a:rPr lang="ru-RU" dirty="0" err="1"/>
              <a:t>працював</a:t>
            </a:r>
            <a:r>
              <a:rPr lang="ru-RU" dirty="0"/>
              <a:t> у </a:t>
            </a:r>
            <a:r>
              <a:rPr lang="ru-RU" dirty="0" err="1"/>
              <a:t>пресі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ж </a:t>
            </a:r>
            <a:r>
              <a:rPr lang="ru-RU" dirty="0" err="1"/>
              <a:t>почалась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. Перший </a:t>
            </a:r>
            <a:r>
              <a:rPr lang="ru-RU" dirty="0" err="1"/>
              <a:t>вірш</a:t>
            </a:r>
            <a:r>
              <a:rPr lang="ru-RU" dirty="0"/>
              <a:t> "Слово </a:t>
            </a:r>
            <a:r>
              <a:rPr lang="ru-RU" dirty="0" err="1"/>
              <a:t>піаністові</a:t>
            </a:r>
            <a:r>
              <a:rPr lang="ru-RU" dirty="0"/>
              <a:t>" </a:t>
            </a:r>
            <a:r>
              <a:rPr lang="ru-RU" dirty="0" err="1"/>
              <a:t>Чабанівський</a:t>
            </a:r>
            <a:r>
              <a:rPr lang="ru-RU" dirty="0"/>
              <a:t> </a:t>
            </a:r>
            <a:r>
              <a:rPr lang="ru-RU" dirty="0" err="1"/>
              <a:t>надрукував</a:t>
            </a:r>
            <a:r>
              <a:rPr lang="ru-RU" dirty="0"/>
              <a:t> у </a:t>
            </a:r>
            <a:r>
              <a:rPr lang="ru-RU" dirty="0" err="1"/>
              <a:t>журналі</a:t>
            </a:r>
            <a:r>
              <a:rPr lang="ru-RU" dirty="0"/>
              <a:t> "</a:t>
            </a:r>
            <a:r>
              <a:rPr lang="ru-RU" dirty="0" err="1"/>
              <a:t>Робселькор</a:t>
            </a:r>
            <a:r>
              <a:rPr lang="ru-RU" dirty="0"/>
              <a:t>". Через три роки </a:t>
            </a:r>
            <a:r>
              <a:rPr lang="ru-RU" dirty="0" err="1"/>
              <a:t>опублікував</a:t>
            </a:r>
            <a:r>
              <a:rPr lang="ru-RU" dirty="0"/>
              <a:t> у </a:t>
            </a:r>
            <a:r>
              <a:rPr lang="ru-RU" dirty="0" err="1"/>
              <a:t>журналі</a:t>
            </a:r>
            <a:r>
              <a:rPr lang="ru-RU" dirty="0"/>
              <a:t> "</a:t>
            </a:r>
            <a:r>
              <a:rPr lang="ru-RU" dirty="0" err="1"/>
              <a:t>Червоний</a:t>
            </a:r>
            <a:r>
              <a:rPr lang="ru-RU" dirty="0"/>
              <a:t> </a:t>
            </a:r>
            <a:r>
              <a:rPr lang="ru-RU" dirty="0" err="1"/>
              <a:t>боєць</a:t>
            </a:r>
            <a:r>
              <a:rPr lang="ru-RU" dirty="0"/>
              <a:t>" поему "</a:t>
            </a:r>
            <a:r>
              <a:rPr lang="ru-RU" dirty="0" err="1"/>
              <a:t>Азовсталь</a:t>
            </a:r>
            <a:r>
              <a:rPr lang="ru-RU" dirty="0"/>
              <a:t>". </a:t>
            </a:r>
            <a:r>
              <a:rPr lang="ru-RU" dirty="0" err="1"/>
              <a:t>Писати</a:t>
            </a:r>
            <a:r>
              <a:rPr lang="ru-RU" dirty="0"/>
              <a:t> прозу </a:t>
            </a:r>
            <a:r>
              <a:rPr lang="ru-RU" dirty="0" err="1"/>
              <a:t>молодий</a:t>
            </a:r>
            <a:r>
              <a:rPr lang="ru-RU" dirty="0"/>
              <a:t> поет почав у роки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77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З перших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гітлерівських</a:t>
            </a:r>
            <a:r>
              <a:rPr lang="ru-RU" dirty="0"/>
              <a:t> </a:t>
            </a:r>
            <a:r>
              <a:rPr lang="ru-RU" dirty="0" err="1"/>
              <a:t>загарбників</a:t>
            </a:r>
            <a:r>
              <a:rPr lang="ru-RU" dirty="0"/>
              <a:t> Михайло </a:t>
            </a:r>
            <a:r>
              <a:rPr lang="ru-RU" dirty="0" err="1"/>
              <a:t>Іванович</a:t>
            </a:r>
            <a:r>
              <a:rPr lang="ru-RU" dirty="0"/>
              <a:t> </a:t>
            </a:r>
            <a:r>
              <a:rPr lang="ru-RU" dirty="0" err="1"/>
              <a:t>пребував</a:t>
            </a:r>
            <a:r>
              <a:rPr lang="ru-RU" dirty="0"/>
              <a:t> на </a:t>
            </a:r>
            <a:r>
              <a:rPr lang="ru-RU" dirty="0" err="1"/>
              <a:t>фронті</a:t>
            </a:r>
            <a:r>
              <a:rPr lang="ru-RU" dirty="0"/>
              <a:t>. Починав </a:t>
            </a:r>
            <a:r>
              <a:rPr lang="ru-RU" dirty="0" err="1"/>
              <a:t>війну</a:t>
            </a:r>
            <a:r>
              <a:rPr lang="ru-RU" dirty="0"/>
              <a:t> </a:t>
            </a:r>
            <a:r>
              <a:rPr lang="ru-RU" dirty="0" err="1"/>
              <a:t>рядовим</a:t>
            </a:r>
            <a:r>
              <a:rPr lang="ru-RU" dirty="0"/>
              <a:t> </a:t>
            </a:r>
            <a:r>
              <a:rPr lang="ru-RU" dirty="0" err="1"/>
              <a:t>бійцем</a:t>
            </a:r>
            <a:r>
              <a:rPr lang="ru-RU" dirty="0"/>
              <a:t>, </a:t>
            </a:r>
            <a:r>
              <a:rPr lang="ru-RU" dirty="0" err="1"/>
              <a:t>закінчив</a:t>
            </a:r>
            <a:r>
              <a:rPr lang="ru-RU" dirty="0"/>
              <a:t> майором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      </a:t>
            </a:r>
            <a:r>
              <a:rPr lang="ru-RU" dirty="0" err="1" smtClean="0"/>
              <a:t>Перші</a:t>
            </a:r>
            <a:r>
              <a:rPr lang="ru-RU" dirty="0" smtClean="0"/>
              <a:t> книги </a:t>
            </a:r>
            <a:r>
              <a:rPr lang="ru-RU" dirty="0" err="1" smtClean="0"/>
              <a:t>письменника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побачили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ж по </a:t>
            </a:r>
            <a:r>
              <a:rPr lang="ru-RU" dirty="0" err="1" smtClean="0"/>
              <a:t>війні</a:t>
            </a:r>
            <a:r>
              <a:rPr lang="ru-RU" dirty="0" smtClean="0"/>
              <a:t>, </a:t>
            </a:r>
            <a:r>
              <a:rPr lang="ru-RU" dirty="0" err="1" smtClean="0"/>
              <a:t>розповідали</a:t>
            </a:r>
            <a:r>
              <a:rPr lang="ru-RU" dirty="0" smtClean="0"/>
              <a:t> про </a:t>
            </a:r>
            <a:r>
              <a:rPr lang="ru-RU" dirty="0" err="1" smtClean="0"/>
              <a:t>безсмертний</a:t>
            </a:r>
            <a:r>
              <a:rPr lang="ru-RU" dirty="0" smtClean="0"/>
              <a:t> подвиг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солдата.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Чабанівський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письменницьким</a:t>
            </a:r>
            <a:r>
              <a:rPr lang="ru-RU" dirty="0" smtClean="0"/>
              <a:t> </a:t>
            </a:r>
            <a:r>
              <a:rPr lang="ru-RU" dirty="0" err="1" smtClean="0"/>
              <a:t>зором</a:t>
            </a:r>
            <a:r>
              <a:rPr lang="ru-RU" dirty="0" smtClean="0"/>
              <a:t> все </a:t>
            </a:r>
            <a:r>
              <a:rPr lang="ru-RU" dirty="0" err="1" smtClean="0"/>
              <a:t>багатогранне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народу як у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так і в </a:t>
            </a:r>
            <a:r>
              <a:rPr lang="ru-RU" dirty="0" err="1" smtClean="0"/>
              <a:t>мирні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. </a:t>
            </a:r>
            <a:r>
              <a:rPr lang="ru-RU" dirty="0" err="1" smtClean="0"/>
              <a:t>Улюбленими</a:t>
            </a:r>
            <a:r>
              <a:rPr lang="ru-RU" dirty="0" smtClean="0"/>
              <a:t> темами стали: </a:t>
            </a:r>
            <a:r>
              <a:rPr lang="ru-RU" dirty="0" err="1" smtClean="0"/>
              <a:t>праця</a:t>
            </a:r>
            <a:r>
              <a:rPr lang="ru-RU" dirty="0" smtClean="0"/>
              <a:t> </a:t>
            </a:r>
            <a:r>
              <a:rPr lang="ru-RU" dirty="0" err="1" smtClean="0"/>
              <a:t>колгоспників</a:t>
            </a:r>
            <a:r>
              <a:rPr lang="ru-RU" dirty="0" smtClean="0"/>
              <a:t> і </a:t>
            </a:r>
            <a:r>
              <a:rPr lang="ru-RU" dirty="0" err="1" smtClean="0"/>
              <a:t>шахтарів</a:t>
            </a:r>
            <a:r>
              <a:rPr lang="ru-RU" dirty="0" smtClean="0"/>
              <a:t>,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людська</a:t>
            </a:r>
            <a:r>
              <a:rPr lang="ru-RU" dirty="0" smtClean="0"/>
              <a:t> доброта і краса.</a:t>
            </a:r>
          </a:p>
          <a:p>
            <a:endParaRPr lang="ru-RU" dirty="0" smtClean="0"/>
          </a:p>
          <a:p>
            <a:r>
              <a:rPr lang="ru-RU" dirty="0" smtClean="0"/>
              <a:t>       Перша книжка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 smtClean="0"/>
              <a:t>Чабанівського</a:t>
            </a:r>
            <a:r>
              <a:rPr lang="ru-RU" dirty="0" smtClean="0"/>
              <a:t> -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"</a:t>
            </a:r>
            <a:r>
              <a:rPr lang="ru-RU" dirty="0" err="1" smtClean="0"/>
              <a:t>Свіжа</a:t>
            </a:r>
            <a:r>
              <a:rPr lang="ru-RU" dirty="0" smtClean="0"/>
              <a:t> </a:t>
            </a:r>
            <a:r>
              <a:rPr lang="ru-RU" dirty="0" err="1" smtClean="0"/>
              <a:t>скиба</a:t>
            </a:r>
            <a:r>
              <a:rPr lang="ru-RU" dirty="0" smtClean="0"/>
              <a:t>" - </a:t>
            </a:r>
            <a:r>
              <a:rPr lang="ru-RU" dirty="0" err="1" smtClean="0"/>
              <a:t>побачила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1949 року. </a:t>
            </a:r>
            <a:r>
              <a:rPr lang="ru-RU" dirty="0" err="1" smtClean="0"/>
              <a:t>Після</a:t>
            </a:r>
            <a:r>
              <a:rPr lang="ru-RU" dirty="0" smtClean="0"/>
              <a:t> того </a:t>
            </a:r>
            <a:r>
              <a:rPr lang="ru-RU" dirty="0" err="1" smtClean="0"/>
              <a:t>вийшли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, </a:t>
            </a:r>
            <a:r>
              <a:rPr lang="ru-RU" dirty="0" err="1" smtClean="0"/>
              <a:t>нарисів</a:t>
            </a:r>
            <a:r>
              <a:rPr lang="ru-RU" dirty="0" smtClean="0"/>
              <a:t>, </a:t>
            </a:r>
            <a:r>
              <a:rPr lang="ru-RU" dirty="0" err="1" smtClean="0"/>
              <a:t>повістей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60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"</a:t>
            </a:r>
            <a:r>
              <a:rPr lang="ru-RU" dirty="0" err="1"/>
              <a:t>Казковий</a:t>
            </a:r>
            <a:r>
              <a:rPr lang="ru-RU" dirty="0"/>
              <a:t> край", "</a:t>
            </a:r>
            <a:r>
              <a:rPr lang="ru-RU" dirty="0" err="1"/>
              <a:t>Срібні</a:t>
            </a:r>
            <a:r>
              <a:rPr lang="ru-RU" dirty="0"/>
              <a:t> </a:t>
            </a:r>
            <a:r>
              <a:rPr lang="ru-RU" dirty="0" err="1"/>
              <a:t>ключі</a:t>
            </a:r>
            <a:r>
              <a:rPr lang="ru-RU" dirty="0"/>
              <a:t>", "</a:t>
            </a:r>
            <a:r>
              <a:rPr lang="ru-RU" dirty="0" err="1"/>
              <a:t>Кам'яне</a:t>
            </a:r>
            <a:r>
              <a:rPr lang="ru-RU" dirty="0"/>
              <a:t> небо", "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явір</a:t>
            </a:r>
            <a:r>
              <a:rPr lang="ru-RU" dirty="0"/>
              <a:t> над водою", </a:t>
            </a:r>
            <a:r>
              <a:rPr lang="ru-RU" dirty="0" err="1"/>
              <a:t>романи</a:t>
            </a:r>
            <a:r>
              <a:rPr lang="ru-RU" dirty="0"/>
              <a:t> "</a:t>
            </a:r>
            <a:r>
              <a:rPr lang="ru-RU" dirty="0" err="1"/>
              <a:t>Біля</a:t>
            </a:r>
            <a:r>
              <a:rPr lang="ru-RU" dirty="0"/>
              <a:t> Дунаю", "</a:t>
            </a:r>
            <a:r>
              <a:rPr lang="ru-RU" dirty="0" err="1"/>
              <a:t>Тече</a:t>
            </a:r>
            <a:r>
              <a:rPr lang="ru-RU" dirty="0"/>
              <a:t> вода в </a:t>
            </a:r>
            <a:r>
              <a:rPr lang="ru-RU" dirty="0" err="1"/>
              <a:t>синє</a:t>
            </a:r>
            <a:r>
              <a:rPr lang="ru-RU" dirty="0"/>
              <a:t> море".</a:t>
            </a:r>
          </a:p>
          <a:p>
            <a:endParaRPr lang="ru-RU" dirty="0"/>
          </a:p>
          <a:p>
            <a:r>
              <a:rPr lang="ru-RU" dirty="0"/>
              <a:t>       Для </a:t>
            </a:r>
            <a:r>
              <a:rPr lang="ru-RU" dirty="0" err="1"/>
              <a:t>юних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 </a:t>
            </a:r>
            <a:r>
              <a:rPr lang="ru-RU" dirty="0" err="1"/>
              <a:t>Чабанівський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 книги </a:t>
            </a:r>
            <a:r>
              <a:rPr lang="ru-RU" dirty="0" err="1"/>
              <a:t>оповідань</a:t>
            </a:r>
            <a:r>
              <a:rPr lang="ru-RU" dirty="0"/>
              <a:t> "</a:t>
            </a:r>
            <a:r>
              <a:rPr lang="ru-RU" dirty="0" err="1"/>
              <a:t>Під</a:t>
            </a:r>
            <a:r>
              <a:rPr lang="ru-RU" dirty="0"/>
              <a:t> зорями </a:t>
            </a:r>
            <a:r>
              <a:rPr lang="ru-RU" dirty="0" err="1"/>
              <a:t>Балканськими</a:t>
            </a:r>
            <a:r>
              <a:rPr lang="ru-RU" dirty="0"/>
              <a:t>" (1951), "Зелена чаша" (1960), "</a:t>
            </a:r>
            <a:r>
              <a:rPr lang="ru-RU" dirty="0" err="1"/>
              <a:t>Степовий</a:t>
            </a:r>
            <a:r>
              <a:rPr lang="ru-RU" dirty="0"/>
              <a:t> </a:t>
            </a:r>
            <a:r>
              <a:rPr lang="ru-RU" dirty="0" err="1"/>
              <a:t>цвіт</a:t>
            </a:r>
            <a:r>
              <a:rPr lang="ru-RU" dirty="0"/>
              <a:t>" (1956).</a:t>
            </a:r>
          </a:p>
          <a:p>
            <a:endParaRPr lang="ru-RU" dirty="0"/>
          </a:p>
          <a:p>
            <a:r>
              <a:rPr lang="ru-RU" dirty="0"/>
              <a:t>       </a:t>
            </a:r>
            <a:r>
              <a:rPr lang="ru-RU" dirty="0" err="1"/>
              <a:t>Оповідання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юнацтва</a:t>
            </a:r>
            <a:r>
              <a:rPr lang="ru-RU" dirty="0"/>
              <a:t> часто </a:t>
            </a:r>
            <a:r>
              <a:rPr lang="ru-RU" dirty="0" err="1"/>
              <a:t>друкувались</a:t>
            </a:r>
            <a:r>
              <a:rPr lang="ru-RU" dirty="0"/>
              <a:t> у журналах "</a:t>
            </a:r>
            <a:r>
              <a:rPr lang="ru-RU" dirty="0" err="1"/>
              <a:t>Барвінок</a:t>
            </a:r>
            <a:r>
              <a:rPr lang="ru-RU" dirty="0"/>
              <a:t>", "</a:t>
            </a:r>
            <a:r>
              <a:rPr lang="ru-RU" dirty="0" err="1"/>
              <a:t>Піонерія</a:t>
            </a:r>
            <a:r>
              <a:rPr lang="ru-RU" dirty="0"/>
              <a:t>", "</a:t>
            </a:r>
            <a:r>
              <a:rPr lang="ru-RU" dirty="0" err="1"/>
              <a:t>Зміна</a:t>
            </a:r>
            <a:r>
              <a:rPr lang="ru-RU" dirty="0"/>
              <a:t>".</a:t>
            </a:r>
          </a:p>
          <a:p>
            <a:endParaRPr lang="ru-RU" dirty="0"/>
          </a:p>
          <a:p>
            <a:r>
              <a:rPr lang="ru-RU" dirty="0"/>
              <a:t>       Тематика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різноманітна</a:t>
            </a:r>
            <a:r>
              <a:rPr lang="ru-RU" dirty="0"/>
              <a:t>. </a:t>
            </a:r>
            <a:r>
              <a:rPr lang="ru-RU" dirty="0" err="1"/>
              <a:t>Письменник</a:t>
            </a:r>
            <a:r>
              <a:rPr lang="ru-RU" dirty="0"/>
              <a:t> переносить </a:t>
            </a:r>
            <a:r>
              <a:rPr lang="ru-RU" dirty="0" err="1"/>
              <a:t>читачів</a:t>
            </a:r>
            <a:r>
              <a:rPr lang="ru-RU" dirty="0"/>
              <a:t> в </a:t>
            </a:r>
            <a:r>
              <a:rPr lang="ru-RU" dirty="0" err="1"/>
              <a:t>пореволюційні</a:t>
            </a:r>
            <a:r>
              <a:rPr lang="ru-RU" dirty="0"/>
              <a:t> роки, </a:t>
            </a:r>
            <a:r>
              <a:rPr lang="ru-RU" dirty="0" err="1"/>
              <a:t>розповідає</a:t>
            </a:r>
            <a:r>
              <a:rPr lang="ru-RU" dirty="0"/>
              <a:t> про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дітвори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0114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610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Михайло Чабанивський </vt:lpstr>
      <vt:lpstr>Презентация PowerPoint</vt:lpstr>
      <vt:lpstr>Презентация PowerPoint</vt:lpstr>
      <vt:lpstr>Презентация PowerPoint</vt:lpstr>
      <vt:lpstr>Учасник Вітчизняної війни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Михайло Чабанивський</dc:title>
  <dc:creator>ITSchool</dc:creator>
  <cp:lastModifiedBy>ITSchool</cp:lastModifiedBy>
  <cp:revision>6</cp:revision>
  <dcterms:created xsi:type="dcterms:W3CDTF">2018-01-15T14:11:58Z</dcterms:created>
  <dcterms:modified xsi:type="dcterms:W3CDTF">2018-01-15T15:06:30Z</dcterms:modified>
</cp:coreProperties>
</file>